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photoAlbum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4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F6491-E895-4B24-BB01-50DA4B6D6D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9887EF-F93D-47AC-AB8B-C184FAD7D0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CAA6C-567E-4FF3-91AE-5705D864B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CC560B-7922-46AE-82DA-9A11A311F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B69B3-C96F-4C96-B427-60371BE0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60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4714B-BBB4-4D3E-9EAF-EA673DA9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431E1F-6627-4CE9-9BF4-14BCDCCEA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8F2573-C4E9-4830-B560-5DD96A407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9FB58-99F3-47B8-9DF7-DD417550D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64B63-CA48-40C6-9E2F-D47D11A2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041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5680F4-B4E9-4DAB-A5C7-7DED25CD73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16D2C8-2981-42BA-B0D6-592C558C1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F0B1B-557B-46CD-9051-844338D8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E5EB8D-6586-4131-823D-46EFC554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96C463-72EB-4F99-BF8B-8AD8900B0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27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8D9E8-3109-4CF4-A221-31372DD0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7C487C-5215-40B8-9B96-C71C9D367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DF3C3-6742-4831-9111-BF3285D1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5FD4F-618D-403B-B31A-77D538F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91DDC-678E-4B08-A6DE-97CF7FE5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2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30EF8-5A6A-4543-9119-42B6544DE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CCFA59-4CF4-4B04-BD70-1C939870E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E901F-B1E0-4E92-B3DA-25FA8F117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C7BEF6-38F4-4439-936A-04200DAD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F9F139-A5F6-4A2F-809E-E73DC6FD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54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C518C-DD79-4AE3-B5AF-A5BE93AB7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90CFF-7071-486F-AA28-2591B91CA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6399FB-B876-4D12-AAB0-E932E9029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DA4094-6530-44A3-9209-3EF7397A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32899A-2413-46F4-8B4B-3312F7650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A974BE-0C7A-4752-8465-1BA1F9264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593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42D26-E253-4C1E-836A-1A8633A3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CA0F75-2B18-46CA-BB3D-DF5E9290D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BE72DA-B1CA-43E4-A5AE-FCD39C58E0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19B37C-BDF6-41FE-B7BB-498DAECBBA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52D064-8F3E-433B-B54A-28386236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4310BF-2E62-4D46-845C-CC6F6D5E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55967A4-45E7-4940-A3F6-253DAB56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1D5B3D-6624-4A0F-ADEA-1A464AB9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69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64C49-CFE3-4DE8-945D-EFBA120AC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8E3551-58E9-48F9-861F-16BC1708E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912EE51-3E57-4B97-AEFC-72A4CEDF0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982E9A-E181-4A72-AF73-06C39C30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45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7D1CFD-1B3D-4B16-AB3C-B6A57931F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80EBCD-428A-4C5F-8E41-92B68C96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D2488C-195C-439A-B9D2-CE50652D5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C4A2E-8FA0-4DDB-8474-3C964FB95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AF574D-68FF-4284-A419-9E77F64BE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6E5E7-D0C1-485C-B680-1AC68DB89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D427F3-2F81-4B93-A881-1229351E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8F9902-2CD6-41FE-BA90-54F3EB14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BFC510-52B4-43EB-90D9-DAD57E4F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88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A10ED6-8CBB-4FE3-AFFC-B2A97253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AB1B89-BF0E-41B9-97D5-26883DC36D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225306-E00F-49F2-8658-9CF0A87FF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8A6418-F23E-4327-8373-DE3ED56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7FA266-E802-4604-972A-B9235346E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24C1EB-41B3-4FB7-8F40-8C6970AC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722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700EC-0A11-4BB3-98D3-4639933F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EA571F-A4B1-4E0D-B6F8-B5645F3CF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30605A-0C9E-4184-985F-0CD267C70C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788FB-2BD4-416D-96EE-C62B4A6DFD37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5451D-A36D-4DE3-BBF4-550D97523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C6E5A-57C2-4E1C-9E6F-6B4AF25CC6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51687-E949-4ECB-8B3D-0B515DB8E5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339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">
            <a:extLst>
              <a:ext uri="{FF2B5EF4-FFF2-40B4-BE49-F238E27FC236}">
                <a16:creationId xmlns:a16="http://schemas.microsoft.com/office/drawing/2014/main" id="{0DDEAA5F-9493-486C-8809-1EF008A9CF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4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0">
            <a:extLst>
              <a:ext uri="{FF2B5EF4-FFF2-40B4-BE49-F238E27FC236}">
                <a16:creationId xmlns:a16="http://schemas.microsoft.com/office/drawing/2014/main" id="{DFD4633F-4504-41B0-B109-089418CFB1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8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1">
            <a:extLst>
              <a:ext uri="{FF2B5EF4-FFF2-40B4-BE49-F238E27FC236}">
                <a16:creationId xmlns:a16="http://schemas.microsoft.com/office/drawing/2014/main" id="{96637193-62D2-4CC5-9C40-7FBC5FC762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2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2">
            <a:extLst>
              <a:ext uri="{FF2B5EF4-FFF2-40B4-BE49-F238E27FC236}">
                <a16:creationId xmlns:a16="http://schemas.microsoft.com/office/drawing/2014/main" id="{4B705878-BE04-4819-97E8-222A6B89F1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5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3">
            <a:extLst>
              <a:ext uri="{FF2B5EF4-FFF2-40B4-BE49-F238E27FC236}">
                <a16:creationId xmlns:a16="http://schemas.microsoft.com/office/drawing/2014/main" id="{74C35825-D68D-404F-ADAE-02D67A48AB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37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4">
            <a:extLst>
              <a:ext uri="{FF2B5EF4-FFF2-40B4-BE49-F238E27FC236}">
                <a16:creationId xmlns:a16="http://schemas.microsoft.com/office/drawing/2014/main" id="{1182583D-C7F9-4D8C-BD7C-BEA83D20F2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6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5">
            <a:extLst>
              <a:ext uri="{FF2B5EF4-FFF2-40B4-BE49-F238E27FC236}">
                <a16:creationId xmlns:a16="http://schemas.microsoft.com/office/drawing/2014/main" id="{14804B5E-A065-48AB-BCC7-8FEBD01BB1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0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6">
            <a:extLst>
              <a:ext uri="{FF2B5EF4-FFF2-40B4-BE49-F238E27FC236}">
                <a16:creationId xmlns:a16="http://schemas.microsoft.com/office/drawing/2014/main" id="{07C99574-FC05-490F-B26E-F33AD21315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87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7">
            <a:extLst>
              <a:ext uri="{FF2B5EF4-FFF2-40B4-BE49-F238E27FC236}">
                <a16:creationId xmlns:a16="http://schemas.microsoft.com/office/drawing/2014/main" id="{76818B39-6031-4A5C-993A-5808CF676B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08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8">
            <a:extLst>
              <a:ext uri="{FF2B5EF4-FFF2-40B4-BE49-F238E27FC236}">
                <a16:creationId xmlns:a16="http://schemas.microsoft.com/office/drawing/2014/main" id="{213381C3-D670-4686-BA9B-8EB66EF556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19">
            <a:extLst>
              <a:ext uri="{FF2B5EF4-FFF2-40B4-BE49-F238E27FC236}">
                <a16:creationId xmlns:a16="http://schemas.microsoft.com/office/drawing/2014/main" id="{07533726-2D1C-4B12-8F2A-C8A77EEAFA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9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">
            <a:extLst>
              <a:ext uri="{FF2B5EF4-FFF2-40B4-BE49-F238E27FC236}">
                <a16:creationId xmlns:a16="http://schemas.microsoft.com/office/drawing/2014/main" id="{50AFD231-D6D3-4D92-9A34-EBEF750698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8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0">
            <a:extLst>
              <a:ext uri="{FF2B5EF4-FFF2-40B4-BE49-F238E27FC236}">
                <a16:creationId xmlns:a16="http://schemas.microsoft.com/office/drawing/2014/main" id="{7AC30CF6-8B23-4874-BE12-1C5157645E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1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1">
            <a:extLst>
              <a:ext uri="{FF2B5EF4-FFF2-40B4-BE49-F238E27FC236}">
                <a16:creationId xmlns:a16="http://schemas.microsoft.com/office/drawing/2014/main" id="{69D969F7-8605-4C5B-89E5-AC2715AD19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18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2">
            <a:extLst>
              <a:ext uri="{FF2B5EF4-FFF2-40B4-BE49-F238E27FC236}">
                <a16:creationId xmlns:a16="http://schemas.microsoft.com/office/drawing/2014/main" id="{1B76FF31-8A3D-417C-B61C-5299DF3718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76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3">
            <a:extLst>
              <a:ext uri="{FF2B5EF4-FFF2-40B4-BE49-F238E27FC236}">
                <a16:creationId xmlns:a16="http://schemas.microsoft.com/office/drawing/2014/main" id="{F5212882-60CD-4034-97F6-2936D16937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91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4">
            <a:extLst>
              <a:ext uri="{FF2B5EF4-FFF2-40B4-BE49-F238E27FC236}">
                <a16:creationId xmlns:a16="http://schemas.microsoft.com/office/drawing/2014/main" id="{9C4A8131-B59F-403D-9400-1533BDBCAC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60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5">
            <a:extLst>
              <a:ext uri="{FF2B5EF4-FFF2-40B4-BE49-F238E27FC236}">
                <a16:creationId xmlns:a16="http://schemas.microsoft.com/office/drawing/2014/main" id="{A169A5CC-E6A5-4B59-94C9-A42F13CE44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3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6">
            <a:extLst>
              <a:ext uri="{FF2B5EF4-FFF2-40B4-BE49-F238E27FC236}">
                <a16:creationId xmlns:a16="http://schemas.microsoft.com/office/drawing/2014/main" id="{9A273CDF-9065-4CF9-928E-38CBD1E3D2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28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7">
            <a:extLst>
              <a:ext uri="{FF2B5EF4-FFF2-40B4-BE49-F238E27FC236}">
                <a16:creationId xmlns:a16="http://schemas.microsoft.com/office/drawing/2014/main" id="{20A953DB-4C2B-4CEA-BAAF-04E574C994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6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28">
            <a:extLst>
              <a:ext uri="{FF2B5EF4-FFF2-40B4-BE49-F238E27FC236}">
                <a16:creationId xmlns:a16="http://schemas.microsoft.com/office/drawing/2014/main" id="{038DC0EE-9CDB-4C69-AC26-84AE960D2D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1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3">
            <a:extLst>
              <a:ext uri="{FF2B5EF4-FFF2-40B4-BE49-F238E27FC236}">
                <a16:creationId xmlns:a16="http://schemas.microsoft.com/office/drawing/2014/main" id="{0EA5C9D5-FB98-406B-81B4-815C02CB41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4">
            <a:extLst>
              <a:ext uri="{FF2B5EF4-FFF2-40B4-BE49-F238E27FC236}">
                <a16:creationId xmlns:a16="http://schemas.microsoft.com/office/drawing/2014/main" id="{4977B9C0-281A-42BC-B64B-C7A285DC6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90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5">
            <a:extLst>
              <a:ext uri="{FF2B5EF4-FFF2-40B4-BE49-F238E27FC236}">
                <a16:creationId xmlns:a16="http://schemas.microsoft.com/office/drawing/2014/main" id="{76BC07AD-0C25-4F41-ACD2-7CAE14817A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6">
            <a:extLst>
              <a:ext uri="{FF2B5EF4-FFF2-40B4-BE49-F238E27FC236}">
                <a16:creationId xmlns:a16="http://schemas.microsoft.com/office/drawing/2014/main" id="{F593F005-9C76-45EF-B204-AEFF6CF1EC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8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7">
            <a:extLst>
              <a:ext uri="{FF2B5EF4-FFF2-40B4-BE49-F238E27FC236}">
                <a16:creationId xmlns:a16="http://schemas.microsoft.com/office/drawing/2014/main" id="{F2BDA4E3-90F0-4AD3-A60B-2D54B5AC7E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7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8">
            <a:extLst>
              <a:ext uri="{FF2B5EF4-FFF2-40B4-BE49-F238E27FC236}">
                <a16:creationId xmlns:a16="http://schemas.microsoft.com/office/drawing/2014/main" id="{0691F763-6DC4-48D5-BC8B-EEE949D03C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8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9">
            <a:extLst>
              <a:ext uri="{FF2B5EF4-FFF2-40B4-BE49-F238E27FC236}">
                <a16:creationId xmlns:a16="http://schemas.microsoft.com/office/drawing/2014/main" id="{500B851A-6C36-42AF-A8EB-98854D0A96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이찬</dc:creator>
  <cp:lastModifiedBy>이찬</cp:lastModifiedBy>
  <cp:revision>1</cp:revision>
  <dcterms:created xsi:type="dcterms:W3CDTF">2025-06-08T07:16:53Z</dcterms:created>
  <dcterms:modified xsi:type="dcterms:W3CDTF">2025-06-08T07:17:38Z</dcterms:modified>
</cp:coreProperties>
</file>